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9"/>
  </p:notesMasterIdLst>
  <p:sldIdLst>
    <p:sldId id="256" r:id="rId2"/>
    <p:sldId id="258" r:id="rId3"/>
    <p:sldId id="291" r:id="rId4"/>
    <p:sldId id="296" r:id="rId5"/>
    <p:sldId id="355" r:id="rId6"/>
    <p:sldId id="297" r:id="rId7"/>
    <p:sldId id="2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ECA81-C6C1-42E2-A889-FFD5EDB760B0}" type="datetimeFigureOut">
              <a:rPr lang="en-CA" smtClean="0"/>
              <a:t>2025-01-22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492B-D9F0-44D6-83ED-EE15B032B4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2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_PUEoDYpUyQ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Rock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paper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scissors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lizard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Spock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076" name="Picture 4" descr="The best Rock Paper Scissors memes :) Memedroid">
            <a:extLst>
              <a:ext uri="{FF2B5EF4-FFF2-40B4-BE49-F238E27FC236}">
                <a16:creationId xmlns:a16="http://schemas.microsoft.com/office/drawing/2014/main" id="{B05EB38A-63EB-128B-05CF-1F9A6698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244" y="3458084"/>
            <a:ext cx="2630859" cy="268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01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4417"/>
            <a:ext cx="10515600" cy="4116686"/>
          </a:xfrm>
        </p:spPr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  <p:pic>
        <p:nvPicPr>
          <p:cNvPr id="1032" name="Picture 8" descr="Rock Paper Scissors Lizard Spock – WIRDOU">
            <a:extLst>
              <a:ext uri="{FF2B5EF4-FFF2-40B4-BE49-F238E27FC236}">
                <a16:creationId xmlns:a16="http://schemas.microsoft.com/office/drawing/2014/main" id="{62B37563-0E2C-6D7A-8617-F303914BC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1"/>
          <a:stretch/>
        </p:blipFill>
        <p:spPr bwMode="auto">
          <a:xfrm>
            <a:off x="6886520" y="914181"/>
            <a:ext cx="4138532" cy="50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BB4D-A985-CEBE-5109-2C70FA3A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5550"/>
            <a:ext cx="10515600" cy="1289880"/>
          </a:xfrm>
        </p:spPr>
        <p:txBody>
          <a:bodyPr>
            <a:normAutofit fontScale="90000"/>
          </a:bodyPr>
          <a:lstStyle/>
          <a:p>
            <a:r>
              <a:rPr lang="en-US" dirty="0"/>
              <a:t>Our problem background starts in a famous TV show apartment</a:t>
            </a:r>
            <a:r>
              <a:rPr lang="en-US" dirty="0">
                <a:solidFill>
                  <a:schemeClr val="accent6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653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Big Bang Theory - Sheldon explains Kripke Rock, Paper, Scissors, Lizard, Spock [HD]">
            <a:hlinkClick r:id="" action="ppaction://media"/>
            <a:extLst>
              <a:ext uri="{FF2B5EF4-FFF2-40B4-BE49-F238E27FC236}">
                <a16:creationId xmlns:a16="http://schemas.microsoft.com/office/drawing/2014/main" id="{B3133A4E-16D5-25AC-6AC6-A1CEDF2841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0846" y="643988"/>
            <a:ext cx="10570308" cy="59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FEFF-AA01-1106-2D51-96ED66FC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5AD3-E78B-E6EB-0262-86BC1C79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A3CA-DA48-093C-D58C-2850D819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679"/>
            <a:ext cx="10984264" cy="4835479"/>
          </a:xfrm>
        </p:spPr>
        <p:txBody>
          <a:bodyPr/>
          <a:lstStyle/>
          <a:p>
            <a:r>
              <a:rPr lang="en-US" sz="2800" dirty="0"/>
              <a:t>Will rely on conditional statements and imported libraries to create a basic computer game</a:t>
            </a:r>
            <a:r>
              <a:rPr lang="en-US" sz="2800" dirty="0">
                <a:solidFill>
                  <a:schemeClr val="accent3"/>
                </a:solidFill>
              </a:rPr>
              <a:t>!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 </a:t>
            </a:r>
          </a:p>
          <a:p>
            <a:r>
              <a:rPr lang="en-US" sz="2800" b="1" dirty="0"/>
              <a:t>Goal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sz="2800" dirty="0"/>
              <a:t>Write a Python program that</a:t>
            </a:r>
            <a:br>
              <a:rPr lang="en-US" sz="2800" dirty="0"/>
            </a:br>
            <a:r>
              <a:rPr lang="en-US" sz="2800" dirty="0"/>
              <a:t>using conditional statements and </a:t>
            </a:r>
            <a:br>
              <a:rPr lang="en-US" sz="2800" dirty="0"/>
            </a:br>
            <a:r>
              <a:rPr lang="en-US" sz="2800" dirty="0"/>
              <a:t>user input to play </a:t>
            </a:r>
            <a:br>
              <a:rPr lang="en-US" sz="2800" dirty="0"/>
            </a:br>
            <a:r>
              <a:rPr lang="en-US" sz="2800" dirty="0"/>
              <a:t>Rock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Paper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Scissors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Lizard</a:t>
            </a:r>
            <a:r>
              <a:rPr lang="en-US" sz="2800" dirty="0">
                <a:solidFill>
                  <a:schemeClr val="accent6"/>
                </a:solidFill>
              </a:rPr>
              <a:t>-</a:t>
            </a:r>
            <a:r>
              <a:rPr lang="en-US" sz="2800" dirty="0"/>
              <a:t>Spock </a:t>
            </a:r>
            <a:br>
              <a:rPr lang="en-US" sz="2800" dirty="0"/>
            </a:br>
            <a:r>
              <a:rPr lang="en-US" sz="2800" dirty="0"/>
              <a:t>against a computer program </a:t>
            </a:r>
            <a:br>
              <a:rPr lang="en-US" sz="2800" dirty="0"/>
            </a:br>
            <a:r>
              <a:rPr lang="en-US" sz="2800" dirty="0"/>
              <a:t>with random choice selection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050" name="Picture 2" descr="Rock Paper Scissors Lizard Spock Desk Toy : 14 Steps (with Pictures) -  Instructables">
            <a:extLst>
              <a:ext uri="{FF2B5EF4-FFF2-40B4-BE49-F238E27FC236}">
                <a16:creationId xmlns:a16="http://schemas.microsoft.com/office/drawing/2014/main" id="{105D9B6C-8C3D-1827-5FE7-E4B736C5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779" y="2501208"/>
            <a:ext cx="4358494" cy="3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7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C6A-39CA-F184-BC2E-71F4BF2B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115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9E929-BCAC-7494-D772-FEF7888C2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44" y="2525840"/>
            <a:ext cx="4364979" cy="3585541"/>
          </a:xfrm>
        </p:spPr>
        <p:txBody>
          <a:bodyPr>
            <a:normAutofit/>
          </a:bodyPr>
          <a:lstStyle/>
          <a:p>
            <a:r>
              <a:rPr lang="en-US" sz="2400" dirty="0"/>
              <a:t>Practice using many </a:t>
            </a:r>
            <a:r>
              <a:rPr lang="en-US" sz="2400" u="sng" dirty="0"/>
              <a:t>conditional statements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  <a:endParaRPr lang="en-US" sz="2400" u="sng" dirty="0">
              <a:solidFill>
                <a:schemeClr val="accent6"/>
              </a:solidFill>
            </a:endParaRPr>
          </a:p>
          <a:p>
            <a:r>
              <a:rPr lang="en-US" sz="2400" dirty="0"/>
              <a:t>Practice with </a:t>
            </a:r>
            <a:r>
              <a:rPr lang="en-US" sz="2400" u="sng" dirty="0"/>
              <a:t>user input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  <a:endParaRPr lang="en-US" sz="2400" u="sng" dirty="0">
              <a:solidFill>
                <a:schemeClr val="accent6"/>
              </a:solidFill>
            </a:endParaRPr>
          </a:p>
          <a:p>
            <a:r>
              <a:rPr lang="en-US" sz="2400" dirty="0"/>
              <a:t>Practice creating </a:t>
            </a:r>
            <a:r>
              <a:rPr lang="en-US" sz="2400" u="sng" dirty="0"/>
              <a:t>custom functions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  <a:endParaRPr lang="en-US" sz="2400" u="sng" dirty="0">
              <a:solidFill>
                <a:schemeClr val="accent6"/>
              </a:solidFill>
            </a:endParaRPr>
          </a:p>
          <a:p>
            <a:r>
              <a:rPr lang="en-US" sz="2400" dirty="0"/>
              <a:t>Practice with </a:t>
            </a:r>
            <a:r>
              <a:rPr lang="en-US" sz="2400" u="sng" dirty="0"/>
              <a:t>built-in libraries</a:t>
            </a:r>
            <a:r>
              <a:rPr lang="en-US" sz="2400" u="sng" dirty="0">
                <a:solidFill>
                  <a:schemeClr val="accent6"/>
                </a:solidFill>
              </a:rPr>
              <a:t>.</a:t>
            </a:r>
            <a:endParaRPr lang="en-US" sz="2400" dirty="0"/>
          </a:p>
        </p:txBody>
      </p:sp>
      <p:pic>
        <p:nvPicPr>
          <p:cNvPr id="3" name="Picture 6" descr="Barry D Bulsara » Lets play, Rock, paper, scissors, lizard, Spock!!">
            <a:extLst>
              <a:ext uri="{FF2B5EF4-FFF2-40B4-BE49-F238E27FC236}">
                <a16:creationId xmlns:a16="http://schemas.microsoft.com/office/drawing/2014/main" id="{E6C26019-F246-9A9D-E10C-F3EF6FB5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11787" r="8877" b="10105"/>
          <a:stretch/>
        </p:blipFill>
        <p:spPr bwMode="auto">
          <a:xfrm>
            <a:off x="6708913" y="716439"/>
            <a:ext cx="4364978" cy="57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0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6" y="1925902"/>
            <a:ext cx="11391065" cy="893580"/>
          </a:xfrm>
        </p:spPr>
        <p:txBody>
          <a:bodyPr>
            <a:normAutofit/>
          </a:bodyPr>
          <a:lstStyle/>
          <a:p>
            <a:r>
              <a:rPr lang="en-US" dirty="0"/>
              <a:t>Rock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paper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scissors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lizard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Spock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5" y="3210638"/>
            <a:ext cx="11391065" cy="1655762"/>
          </a:xfrm>
        </p:spPr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the-big-bang-theory-tv-shows.mp4">
            <a:hlinkClick r:id="" action="ppaction://media"/>
            <a:extLst>
              <a:ext uri="{FF2B5EF4-FFF2-40B4-BE49-F238E27FC236}">
                <a16:creationId xmlns:a16="http://schemas.microsoft.com/office/drawing/2014/main" id="{3FDF2CFA-CD57-D757-16B2-F8056BF5E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4634" y="2975067"/>
            <a:ext cx="5568122" cy="31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21934</TotalTime>
  <Words>114</Words>
  <Application>Microsoft Macintosh PowerPoint</Application>
  <PresentationFormat>Widescreen</PresentationFormat>
  <Paragraphs>17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APS106_PPTX_Theme</vt:lpstr>
      <vt:lpstr>Rock, paper, scissors, lizard, Spock.</vt:lpstr>
      <vt:lpstr>Agenda</vt:lpstr>
      <vt:lpstr>Our problem background starts in a famous TV show apartment…</vt:lpstr>
      <vt:lpstr>PowerPoint Presentation</vt:lpstr>
      <vt:lpstr>Background</vt:lpstr>
      <vt:lpstr>Learning Objectives</vt:lpstr>
      <vt:lpstr>Rock, paper, scissors, lizard, Spock.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Tanishka Gupta</cp:lastModifiedBy>
  <cp:revision>112</cp:revision>
  <dcterms:created xsi:type="dcterms:W3CDTF">2021-11-03T00:49:37Z</dcterms:created>
  <dcterms:modified xsi:type="dcterms:W3CDTF">2025-01-23T01:35:13Z</dcterms:modified>
</cp:coreProperties>
</file>